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12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961B57-F9CC-E04D-E631-A425B23A5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312EE13-84DF-C7E2-AA1E-3D3FC0609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09375C-17C8-8A46-3985-1143AE15F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B6FD-4602-4F78-AD75-4B1C5D9E81B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D8A179A-6622-E989-ADC2-37E0DD28D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F1FF8A-19D9-CFC6-23B0-6E581F2E9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F007-0434-4DEB-8542-D87807A45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033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430066-F41A-AD2C-67A1-5ED0FE9F5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D6B4B1C-4EE5-E082-DA61-D843B57004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407A474-EBCD-25A8-8047-994094D9A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B6FD-4602-4F78-AD75-4B1C5D9E81B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D16DA73-D0DB-7DAC-E63E-5AC65930D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36D2E92-D130-1E05-57E9-2960F0496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F007-0434-4DEB-8542-D87807A45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949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D357DA7-CEDA-A26B-D56A-2AC9543646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00E11BB-2D2D-BA71-D43F-E21E63D529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D4BC84-9C24-3035-C8EA-0DC504C84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B6FD-4602-4F78-AD75-4B1C5D9E81B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5B4C50C-9051-364B-9D7C-32A46D5A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E5B8E60-EFA0-3F71-25E8-A18060E0B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F007-0434-4DEB-8542-D87807A45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778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D84A95-94B1-7AEE-87DF-6757F4C1D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087EA5-4407-8A54-C91C-48DD94750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BF1085-7A38-97E1-539B-3E230136A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B6FD-4602-4F78-AD75-4B1C5D9E81B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A9042C-556D-CF62-D377-74665F5CB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518F14-3B39-A0E7-511A-62FD1AECF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F007-0434-4DEB-8542-D87807A45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312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6FECEA-5149-5368-9586-018B322F6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20FBF1D-73F0-0A65-EC3A-194C2ED62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703D59-B225-ECA7-7D4A-1D2EA8D3A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B6FD-4602-4F78-AD75-4B1C5D9E81B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C67EADB-AE97-D918-5202-486ECBED5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5BFF3DB-E5EF-B7A3-6774-113C99088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F007-0434-4DEB-8542-D87807A45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7784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9EFA3E-AA20-DB2B-CF3A-B3B978C1B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6CE916-C4EE-EABB-531E-15DFEE120B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C8EFD8D-D4FC-8E51-DEB3-3B4B5C95D3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705102D-CA9D-207B-4195-FA0506298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B6FD-4602-4F78-AD75-4B1C5D9E81B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6BBFDB6-1A15-6C9D-EB2F-F2CF84CE2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D98BD58-B891-85B2-0CF4-BC42AE8C7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F007-0434-4DEB-8542-D87807A45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6797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6E80F6-77EB-A49E-B55C-983B13A70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B7709E3-72C6-7350-A776-35B9B8117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60F5DFF-4CF9-A02F-F804-D89C127A9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484974C-D6A6-5DA7-9409-BCC85EAA04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9C76686-155D-53A7-D3B8-EDB758EC09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AA674FE-2ABE-75DF-0B62-48B4176BD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B6FD-4602-4F78-AD75-4B1C5D9E81B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B0238C3-01B4-7290-1C76-F22E3ACAA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EEB8600-48F7-A5BB-9E28-761EA7378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F007-0434-4DEB-8542-D87807A45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158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D607D7-1B19-D495-9147-9832A5861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11989D7-D6AB-A22E-3948-8A1910E02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B6FD-4602-4F78-AD75-4B1C5D9E81B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7C2C55-A06D-7916-D3D6-D4CB215F9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A862CFC-8F20-BD83-D4CA-C8103E9A9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F007-0434-4DEB-8542-D87807A45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1088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E86C8F4-7186-9991-13FC-296DF106B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B6FD-4602-4F78-AD75-4B1C5D9E81B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CF01D1B-6FEA-FD58-F183-A30B8C5E3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131081B-DB59-0EAF-8245-04C9843DD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F007-0434-4DEB-8542-D87807A45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9097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2FFDA1-E670-0852-E8F0-2F5234FC5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53A2B8-97DA-B39C-06A4-D83BC4A2B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98F1C06-BB03-4B77-742C-F36C8F274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EDC9AFB-5E87-46B1-DE12-E834F2886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B6FD-4602-4F78-AD75-4B1C5D9E81B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C28B202-1E25-99B9-9FAE-802410CBD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7CCB4DA-9F38-4D7C-AA1E-DDE897CA7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F007-0434-4DEB-8542-D87807A45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4630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525C70-3A1D-D3E8-C1AC-8E4529612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DE6E0C2-4B79-0331-834B-505B26B46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68D1385-AE5E-0F38-367A-09F7BBCBE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89B236B-D431-A44E-1FDD-089B2B1BC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B6FD-4602-4F78-AD75-4B1C5D9E81B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8201908-E822-2743-2164-CEAFE58DC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9F9CC9-D550-339A-290D-AB39BD368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F007-0434-4DEB-8542-D87807A45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6901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9ECE909-009A-9277-3310-E992741B2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179EC1F-7166-AF75-A710-84EAC6EE0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C13544-80F1-C50E-9F01-DD5BD9D1E4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E5B6FD-4602-4F78-AD75-4B1C5D9E81B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537F953-DAB7-8034-C0BC-1DCB282F6E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C06EF57-3D27-7F2F-6678-95898DB34F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4AF007-0434-4DEB-8542-D87807A45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671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internal://87c9d442-f840-4d88-8a00-bdae4bdc4e0d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1C6F18BA-E4A2-C505-95E0-87F185A3DBB8}"/>
              </a:ext>
            </a:extLst>
          </p:cNvPr>
          <p:cNvSpPr txBox="1"/>
          <p:nvPr/>
        </p:nvSpPr>
        <p:spPr>
          <a:xfrm>
            <a:off x="3048838" y="2967335"/>
            <a:ext cx="60943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2400" dirty="0">
                <a:solidFill>
                  <a:srgbClr val="FBF102"/>
                </a:solidFill>
                <a:effectLst/>
              </a:rPr>
              <a:t>☃️</a:t>
            </a:r>
            <a:r>
              <a:rPr lang="nl-NL" sz="2400" u="sng" dirty="0">
                <a:solidFill>
                  <a:srgbClr val="1C12EC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WINTERACTIE</a:t>
            </a:r>
            <a:r>
              <a:rPr lang="nl-NL" sz="2400" dirty="0">
                <a:solidFill>
                  <a:srgbClr val="FBF102"/>
                </a:solidFill>
                <a:effectLst/>
              </a:rPr>
              <a:t> ☃️</a:t>
            </a:r>
          </a:p>
          <a:p>
            <a:r>
              <a:rPr lang="nl-NL" dirty="0">
                <a:solidFill>
                  <a:srgbClr val="FBF102"/>
                </a:solidFill>
                <a:effectLst/>
              </a:rPr>
              <a:t>Bekijk onze </a:t>
            </a:r>
            <a:r>
              <a:rPr lang="nl-NL" dirty="0">
                <a:solidFill>
                  <a:srgbClr val="FBF10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WINTERACTIE</a:t>
            </a:r>
            <a:r>
              <a:rPr lang="nl-NL" dirty="0">
                <a:solidFill>
                  <a:srgbClr val="FBF102"/>
                </a:solidFill>
                <a:effectLst/>
              </a:rPr>
              <a:t> en ontvang bij inschrijving als nieuwe klant één maand studiebegeleiding met 40% korting!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246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21</Words>
  <Application>Microsoft Office PowerPoint</Application>
  <PresentationFormat>Breedbeeld</PresentationFormat>
  <Paragraphs>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Saskia de Graaf</dc:creator>
  <cp:lastModifiedBy>Saskia de Graaf</cp:lastModifiedBy>
  <cp:revision>1</cp:revision>
  <dcterms:created xsi:type="dcterms:W3CDTF">2025-01-14T14:23:05Z</dcterms:created>
  <dcterms:modified xsi:type="dcterms:W3CDTF">2025-01-14T14:32:43Z</dcterms:modified>
</cp:coreProperties>
</file>